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70" r:id="rId14"/>
    <p:sldId id="271" r:id="rId15"/>
    <p:sldId id="276" r:id="rId16"/>
    <p:sldId id="272" r:id="rId17"/>
    <p:sldId id="273" r:id="rId18"/>
    <p:sldId id="274" r:id="rId19"/>
    <p:sldId id="275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13486-86FA-D541-BDAF-D4732BAF8550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8628D-C9B6-8D4F-8310-71040C50F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senior project</a:t>
            </a:r>
            <a:r>
              <a:rPr lang="en-US" baseline="0" dirty="0"/>
              <a:t> was based on a problem I wanted to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paid special</a:t>
            </a:r>
            <a:r>
              <a:rPr lang="en-US" baseline="0" dirty="0"/>
              <a:t> attention making thing that were elegant, durable, functional, cat friendly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paid special</a:t>
            </a:r>
            <a:r>
              <a:rPr lang="en-US" baseline="0" dirty="0"/>
              <a:t> attention making thing that were elegant, durable, functional, cat friendly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1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sure a lot</a:t>
            </a:r>
            <a:r>
              <a:rPr lang="en-US" baseline="0" dirty="0"/>
              <a:t> of you have pets I have two cats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with my two cats living in a small area also cam a slew of ugly toys and cat condos,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</a:t>
            </a:r>
            <a:r>
              <a:rPr lang="en-US" baseline="0" dirty="0"/>
              <a:t> look ugly and they take up way to much space, I have cat junk everywhere, so it feels like there is no point in making my décor look when </a:t>
            </a:r>
            <a:r>
              <a:rPr lang="en-US" baseline="0" dirty="0" err="1"/>
              <a:t>theres</a:t>
            </a:r>
            <a:r>
              <a:rPr lang="en-US" baseline="0" dirty="0"/>
              <a:t> cat junk and it wont look good but the cats love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cant</a:t>
            </a:r>
            <a:r>
              <a:rPr lang="en-US" baseline="0" dirty="0"/>
              <a:t> we make products that that aren't ugly and don</a:t>
            </a:r>
            <a:r>
              <a:rPr lang="mr-IN" baseline="0" dirty="0"/>
              <a:t>’</a:t>
            </a:r>
            <a:r>
              <a:rPr lang="en-US" baseline="0" dirty="0"/>
              <a:t>t take up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 did some research and learned that there is indeed prettier cat furniture</a:t>
            </a:r>
            <a:r>
              <a:rPr lang="en-US" baseline="0" dirty="0"/>
              <a:t> but its expensive and  for the most part still takes up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that</a:t>
            </a:r>
            <a:r>
              <a:rPr lang="mr-IN" dirty="0"/>
              <a:t>’</a:t>
            </a:r>
            <a:r>
              <a:rPr lang="en-US" dirty="0"/>
              <a:t>s how chateau</a:t>
            </a:r>
            <a:r>
              <a:rPr lang="en-US" baseline="0" dirty="0"/>
              <a:t> cat came to 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aseline="0" dirty="0"/>
              <a:t> interviews a client (my crazy cat lady aunt) on what she wants for a future room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styled</a:t>
            </a:r>
            <a:r>
              <a:rPr lang="en-US" baseline="0" dirty="0"/>
              <a:t> my furniture designs based off of modern furniture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628D-C9B6-8D4F-8310-71040C50F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8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5B9D-8E50-AC48-8718-D78125EE633B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BE11-3663-0147-AF83-98CFA18D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608153"/>
            <a:ext cx="6400800" cy="1752600"/>
          </a:xfrm>
        </p:spPr>
        <p:txBody>
          <a:bodyPr/>
          <a:lstStyle/>
          <a:p>
            <a:r>
              <a:rPr lang="en-US" dirty="0"/>
              <a:t>By: Kylie Lowell</a:t>
            </a:r>
          </a:p>
        </p:txBody>
      </p:sp>
      <p:pic>
        <p:nvPicPr>
          <p:cNvPr id="4" name="Picture 3" descr="catfurlogo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82024"/>
            <a:ext cx="6336791" cy="16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_modernwall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15" y="1037671"/>
            <a:ext cx="2863490" cy="2510326"/>
          </a:xfrm>
          <a:prstGeom prst="rect">
            <a:avLst/>
          </a:prstGeom>
        </p:spPr>
      </p:pic>
      <p:pic>
        <p:nvPicPr>
          <p:cNvPr id="3" name="Picture 2" descr="KL_modern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6" y="3806784"/>
            <a:ext cx="3856709" cy="2647040"/>
          </a:xfrm>
          <a:prstGeom prst="rect">
            <a:avLst/>
          </a:prstGeom>
        </p:spPr>
      </p:pic>
      <p:pic>
        <p:nvPicPr>
          <p:cNvPr id="4" name="Picture 3" descr="KL_modern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6" y="1010931"/>
            <a:ext cx="3807979" cy="2537066"/>
          </a:xfrm>
          <a:prstGeom prst="rect">
            <a:avLst/>
          </a:prstGeom>
        </p:spPr>
      </p:pic>
      <p:pic>
        <p:nvPicPr>
          <p:cNvPr id="5" name="Picture 4" descr="KL_modern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00" y="3806784"/>
            <a:ext cx="3508464" cy="2631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365" y="246975"/>
            <a:ext cx="70030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Findings from modern furniture research</a:t>
            </a:r>
          </a:p>
        </p:txBody>
      </p:sp>
    </p:spTree>
    <p:extLst>
      <p:ext uri="{BB962C8B-B14F-4D97-AF65-F5344CB8AC3E}">
        <p14:creationId xmlns:p14="http://schemas.microsoft.com/office/powerpoint/2010/main" val="18814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12-14 at 10.23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8" y="1131003"/>
            <a:ext cx="7313249" cy="5183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3476" y="299900"/>
            <a:ext cx="31751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Final Floor Plan</a:t>
            </a:r>
          </a:p>
        </p:txBody>
      </p:sp>
    </p:spTree>
    <p:extLst>
      <p:ext uri="{BB962C8B-B14F-4D97-AF65-F5344CB8AC3E}">
        <p14:creationId xmlns:p14="http://schemas.microsoft.com/office/powerpoint/2010/main" val="39305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428" y="955998"/>
            <a:ext cx="28007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Elegance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Durability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Functionality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750" y="394120"/>
            <a:ext cx="32798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Other Necessities: </a:t>
            </a:r>
          </a:p>
        </p:txBody>
      </p:sp>
    </p:spTree>
    <p:extLst>
      <p:ext uri="{BB962C8B-B14F-4D97-AF65-F5344CB8AC3E}">
        <p14:creationId xmlns:p14="http://schemas.microsoft.com/office/powerpoint/2010/main" val="21290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cen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1025724"/>
            <a:ext cx="8414960" cy="473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285" y="325053"/>
            <a:ext cx="4617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Completed Model in Maya</a:t>
            </a:r>
          </a:p>
        </p:txBody>
      </p:sp>
    </p:spTree>
    <p:extLst>
      <p:ext uri="{BB962C8B-B14F-4D97-AF65-F5344CB8AC3E}">
        <p14:creationId xmlns:p14="http://schemas.microsoft.com/office/powerpoint/2010/main" val="377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shtank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35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769" y="564517"/>
            <a:ext cx="4727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Curious Cat Side Table</a:t>
            </a:r>
          </a:p>
        </p:txBody>
      </p:sp>
    </p:spTree>
    <p:extLst>
      <p:ext uri="{BB962C8B-B14F-4D97-AF65-F5344CB8AC3E}">
        <p14:creationId xmlns:p14="http://schemas.microsoft.com/office/powerpoint/2010/main" val="37086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terbox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4" y="2787303"/>
            <a:ext cx="6489450" cy="3650315"/>
          </a:xfrm>
          <a:prstGeom prst="rect">
            <a:avLst/>
          </a:prstGeom>
        </p:spPr>
      </p:pic>
      <p:pic>
        <p:nvPicPr>
          <p:cNvPr id="2" name="Picture 1" descr="litterbox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05" y="126495"/>
            <a:ext cx="4040359" cy="2272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979" y="1202217"/>
            <a:ext cx="36514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Clean Cat Litter Box</a:t>
            </a:r>
          </a:p>
        </p:txBody>
      </p:sp>
    </p:spTree>
    <p:extLst>
      <p:ext uri="{BB962C8B-B14F-4D97-AF65-F5344CB8AC3E}">
        <p14:creationId xmlns:p14="http://schemas.microsoft.com/office/powerpoint/2010/main" val="370504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05o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0" y="1659642"/>
            <a:ext cx="7786531" cy="4379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9438" y="617441"/>
            <a:ext cx="34221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Cavern Cat Bar</a:t>
            </a:r>
          </a:p>
        </p:txBody>
      </p:sp>
    </p:spTree>
    <p:extLst>
      <p:ext uri="{BB962C8B-B14F-4D97-AF65-F5344CB8AC3E}">
        <p14:creationId xmlns:p14="http://schemas.microsoft.com/office/powerpoint/2010/main" val="109086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tvstan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3" y="1570062"/>
            <a:ext cx="7929565" cy="4460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8879" y="705646"/>
            <a:ext cx="39865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Cardio Cat Wheel</a:t>
            </a:r>
          </a:p>
        </p:txBody>
      </p:sp>
    </p:spTree>
    <p:extLst>
      <p:ext uri="{BB962C8B-B14F-4D97-AF65-F5344CB8AC3E}">
        <p14:creationId xmlns:p14="http://schemas.microsoft.com/office/powerpoint/2010/main" val="220813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wallclimber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1341268"/>
            <a:ext cx="7771554" cy="4371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7761" y="511594"/>
            <a:ext cx="42511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Climbing Cat Wall Decor</a:t>
            </a:r>
          </a:p>
        </p:txBody>
      </p:sp>
    </p:spTree>
    <p:extLst>
      <p:ext uri="{BB962C8B-B14F-4D97-AF65-F5344CB8AC3E}">
        <p14:creationId xmlns:p14="http://schemas.microsoft.com/office/powerpoint/2010/main" val="266691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consol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" y="1497323"/>
            <a:ext cx="7924053" cy="4457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6085" y="461287"/>
            <a:ext cx="4409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Captivated Cat Console</a:t>
            </a:r>
          </a:p>
        </p:txBody>
      </p:sp>
    </p:spTree>
    <p:extLst>
      <p:ext uri="{BB962C8B-B14F-4D97-AF65-F5344CB8AC3E}">
        <p14:creationId xmlns:p14="http://schemas.microsoft.com/office/powerpoint/2010/main" val="5780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*zPiik9vlW_G7GU9bTjxhJQ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2" y="357563"/>
            <a:ext cx="8038496" cy="60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583" y="1499498"/>
            <a:ext cx="6685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Software Used to Create the Project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Autodesk </a:t>
            </a:r>
            <a:r>
              <a:rPr lang="en-US" sz="3200" dirty="0" err="1"/>
              <a:t>AutoCad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Adobe Illustrator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Adobe Photoshop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Autodesk Maya</a:t>
            </a:r>
          </a:p>
        </p:txBody>
      </p:sp>
    </p:spTree>
    <p:extLst>
      <p:ext uri="{BB962C8B-B14F-4D97-AF65-F5344CB8AC3E}">
        <p14:creationId xmlns:p14="http://schemas.microsoft.com/office/powerpoint/2010/main" val="34109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cene1o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1" y="1806367"/>
            <a:ext cx="8485393" cy="4773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315" y="372533"/>
            <a:ext cx="3445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287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166968A-113F-4354-8AAE-2C1D41036A2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82" y="1236132"/>
            <a:ext cx="2694228" cy="4792133"/>
          </a:xfrm>
          <a:prstGeom prst="rect">
            <a:avLst/>
          </a:prstGeom>
        </p:spPr>
      </p:pic>
      <p:pic>
        <p:nvPicPr>
          <p:cNvPr id="6" name="Picture 5" descr="99A85346-F0FB-4D5A-B482-EFC3BF60F12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3" y="1236132"/>
            <a:ext cx="2694228" cy="4792133"/>
          </a:xfrm>
          <a:prstGeom prst="rect">
            <a:avLst/>
          </a:prstGeom>
        </p:spPr>
      </p:pic>
      <p:pic>
        <p:nvPicPr>
          <p:cNvPr id="8" name="Picture 7" descr="D29822D4-5735-4B9A-8537-0B831397C87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9" y="1236132"/>
            <a:ext cx="2694227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houseleopard22-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3" y="1674889"/>
            <a:ext cx="2336033" cy="4199821"/>
          </a:xfrm>
          <a:prstGeom prst="rect">
            <a:avLst/>
          </a:prstGeom>
        </p:spPr>
      </p:pic>
      <p:pic>
        <p:nvPicPr>
          <p:cNvPr id="5" name="Picture 4" descr="Domestic-Delivery-Products-for-Animals-Cat-Toys-Cat-Tunnel-Crinkle-With-Ring-Bell-Kitten-Toy-Collapsible.jpg.jp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3" y="1424430"/>
            <a:ext cx="2548988" cy="2548988"/>
          </a:xfrm>
          <a:prstGeom prst="rect">
            <a:avLst/>
          </a:prstGeom>
        </p:spPr>
      </p:pic>
      <p:pic>
        <p:nvPicPr>
          <p:cNvPr id="7" name="Picture 6" descr="f787ed0c1c477239f116dfe6aaecca4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73" y="1424430"/>
            <a:ext cx="2548988" cy="2548988"/>
          </a:xfrm>
          <a:prstGeom prst="rect">
            <a:avLst/>
          </a:prstGeom>
        </p:spPr>
      </p:pic>
      <p:pic>
        <p:nvPicPr>
          <p:cNvPr id="8" name="Picture 7" descr="81Dh64ZgWGL._SX425_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1"/>
          <a:stretch/>
        </p:blipFill>
        <p:spPr>
          <a:xfrm>
            <a:off x="5684831" y="4221873"/>
            <a:ext cx="2583230" cy="1970378"/>
          </a:xfrm>
          <a:prstGeom prst="rect">
            <a:avLst/>
          </a:prstGeom>
        </p:spPr>
      </p:pic>
      <p:pic>
        <p:nvPicPr>
          <p:cNvPr id="9" name="Picture 8" descr="frisco-litter-box-desig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63" y="4210873"/>
            <a:ext cx="2548988" cy="198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4858" y="564517"/>
            <a:ext cx="2682094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38545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30FEB2-AF15-486A-959E-15BB980E436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3" y="304800"/>
            <a:ext cx="3551049" cy="6316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9335" y="2182630"/>
            <a:ext cx="442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Takes up valuable space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Does not match the decor</a:t>
            </a:r>
          </a:p>
        </p:txBody>
      </p:sp>
    </p:spTree>
    <p:extLst>
      <p:ext uri="{BB962C8B-B14F-4D97-AF65-F5344CB8AC3E}">
        <p14:creationId xmlns:p14="http://schemas.microsoft.com/office/powerpoint/2010/main" val="10463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3191629"/>
            <a:ext cx="864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must be a better way to integrate cat products</a:t>
            </a:r>
          </a:p>
          <a:p>
            <a:pPr algn="ctr"/>
            <a:r>
              <a:rPr lang="en-US" sz="2400" dirty="0"/>
              <a:t> into the design of the space!</a:t>
            </a:r>
          </a:p>
        </p:txBody>
      </p:sp>
    </p:spTree>
    <p:extLst>
      <p:ext uri="{BB962C8B-B14F-4D97-AF65-F5344CB8AC3E}">
        <p14:creationId xmlns:p14="http://schemas.microsoft.com/office/powerpoint/2010/main" val="40755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_tre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3" y="1525314"/>
            <a:ext cx="5129802" cy="3270249"/>
          </a:xfrm>
          <a:prstGeom prst="rect">
            <a:avLst/>
          </a:prstGeom>
        </p:spPr>
      </p:pic>
      <p:pic>
        <p:nvPicPr>
          <p:cNvPr id="3" name="Picture 2" descr="KL_structure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39" y="1525314"/>
            <a:ext cx="262966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465" y="5274706"/>
            <a:ext cx="32111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Still takes up space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Limited Selection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303" y="528363"/>
            <a:ext cx="6152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 learned from my research</a:t>
            </a:r>
            <a:r>
              <a:rPr lang="mr-IN" sz="3200" dirty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0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20catlogo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255840"/>
            <a:ext cx="7738534" cy="21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1" y="355601"/>
            <a:ext cx="28969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Client Interview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300" y="940377"/>
            <a:ext cx="54809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Size of space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Number of cats in the space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Client’s preferred style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Other needs</a:t>
            </a:r>
          </a:p>
        </p:txBody>
      </p:sp>
    </p:spTree>
    <p:extLst>
      <p:ext uri="{BB962C8B-B14F-4D97-AF65-F5344CB8AC3E}">
        <p14:creationId xmlns:p14="http://schemas.microsoft.com/office/powerpoint/2010/main" val="30287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325</TotalTime>
  <Words>336</Words>
  <Application>Microsoft Macintosh PowerPoint</Application>
  <PresentationFormat>On-screen Show (4:3)</PresentationFormat>
  <Paragraphs>55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Mangal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Chateau Cat</dc:title>
  <dc:creator>Kylie Lowell</dc:creator>
  <cp:lastModifiedBy>Santiago Echeverry</cp:lastModifiedBy>
  <cp:revision>28</cp:revision>
  <dcterms:created xsi:type="dcterms:W3CDTF">2018-12-14T14:14:00Z</dcterms:created>
  <dcterms:modified xsi:type="dcterms:W3CDTF">2018-12-14T21:37:56Z</dcterms:modified>
</cp:coreProperties>
</file>